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Economica"/>
      <p:regular r:id="rId22"/>
      <p:bold r:id="rId23"/>
      <p:italic r:id="rId24"/>
      <p:boldItalic r:id="rId25"/>
    </p:embeddedFont>
    <p:embeddedFont>
      <p:font typeface="PT Sans Narrow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regular.fntdata"/><Relationship Id="rId21" Type="http://schemas.openxmlformats.org/officeDocument/2006/relationships/slide" Target="slides/slide16.xml"/><Relationship Id="rId24" Type="http://schemas.openxmlformats.org/officeDocument/2006/relationships/font" Target="fonts/Economica-italic.fntdata"/><Relationship Id="rId23" Type="http://schemas.openxmlformats.org/officeDocument/2006/relationships/font" Target="fonts/Economic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regular.fntdata"/><Relationship Id="rId25" Type="http://schemas.openxmlformats.org/officeDocument/2006/relationships/font" Target="fonts/Economica-bold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94cdbae4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94cdbae4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94cdbae4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94cdbae4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da5f6453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da5f645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da5f645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da5f645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da5f6453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da5f6453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da5f6453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da5f6453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94cdbae4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94cdbae4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94cdbae4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94cdbae4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94cdbae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94cdbae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94cdbae4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94cdbae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94cdbae4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94cdbae4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94cdbae4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94cdbae4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bec7190c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bec7190c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bec7190c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bec7190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bec7190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bec7190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5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3044675" y="318803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P.D.</a:t>
            </a:r>
            <a:r>
              <a:rPr lang="es" sz="24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team</a:t>
            </a:r>
            <a:endParaRPr sz="24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25" y="2095825"/>
            <a:ext cx="39719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3988" y="164025"/>
            <a:ext cx="2187013" cy="7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82800" y="4589400"/>
            <a:ext cx="906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Development team: Rodrigo Juan Guillermo Daniel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856200" y="905125"/>
            <a:ext cx="75144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/>
              <a:t>Title</a:t>
            </a:r>
            <a:endParaRPr b="1" sz="2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Project Monitoring and Control Procedure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02418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 sz="1500">
                <a:solidFill>
                  <a:srgbClr val="000000"/>
                </a:solidFill>
              </a:rPr>
              <a:t>Increment meetings with client:</a:t>
            </a:r>
            <a:endParaRPr sz="1500">
              <a:solidFill>
                <a:srgbClr val="000000"/>
              </a:solidFill>
            </a:endParaRPr>
          </a:p>
          <a:p>
            <a:pPr indent="45720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Increment 1 - 29/08/2022</a:t>
            </a:r>
            <a:endParaRPr sz="1500">
              <a:solidFill>
                <a:srgbClr val="000000"/>
              </a:solidFill>
            </a:endParaRPr>
          </a:p>
          <a:p>
            <a:pPr indent="45720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Increment 2 - </a:t>
            </a:r>
            <a:r>
              <a:rPr lang="es" sz="1500">
                <a:solidFill>
                  <a:srgbClr val="000000"/>
                </a:solidFill>
              </a:rPr>
              <a:t>31/01/2023</a:t>
            </a:r>
            <a:endParaRPr sz="1500">
              <a:solidFill>
                <a:srgbClr val="000000"/>
              </a:solidFill>
            </a:endParaRPr>
          </a:p>
          <a:p>
            <a:pPr indent="45720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Increment 3 - </a:t>
            </a:r>
            <a:r>
              <a:rPr lang="es" sz="1500">
                <a:solidFill>
                  <a:srgbClr val="000000"/>
                </a:solidFill>
              </a:rPr>
              <a:t>24/05/2023 (Final Product)</a:t>
            </a:r>
            <a:endParaRPr sz="1500">
              <a:solidFill>
                <a:srgbClr val="000000"/>
              </a:solidFill>
            </a:endParaRPr>
          </a:p>
          <a:p>
            <a:pPr indent="-302418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 sz="1500">
                <a:solidFill>
                  <a:srgbClr val="000000"/>
                </a:solidFill>
              </a:rPr>
              <a:t>Internal team meetings </a:t>
            </a:r>
            <a:endParaRPr sz="15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		TBD - Last meeting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240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General reflection aspects on the project planned at the team level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Difficulties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Acquired</a:t>
            </a:r>
            <a:r>
              <a:rPr lang="es" sz="1500">
                <a:solidFill>
                  <a:srgbClr val="000000"/>
                </a:solidFill>
              </a:rPr>
              <a:t> knowledge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Experience gained 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descr="The Benefits Of Team Reflections And How To Lead One"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650" y="1573575"/>
            <a:ext cx="5734051" cy="28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240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Specific reflection aspects of the planned project at the team and individual or personnel level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Quality of the planned project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Adaptation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Completeness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Coherence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24" y="1434175"/>
            <a:ext cx="4580977" cy="30531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240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Specific reflection aspects of the planned project at the team and individual or personnel level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Procedure carried out to develop the Project Plan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Slice into tasks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Work in tasks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Revise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Put together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625" y="1957075"/>
            <a:ext cx="3748273" cy="2498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240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Specific reflection aspects of the planned project at the team and individual or personnel level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Team Management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Slice into tasks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Individual or group?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Assign team member / date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663" y="2897250"/>
            <a:ext cx="2753824" cy="18383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650" y="948174"/>
            <a:ext cx="2672425" cy="1779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240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Specific reflection aspects of the planned project at the team and individual or personnel level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Individual or personal contribution in each of these three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</a:rPr>
              <a:t>aspects of the team members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Adaptation and Coherence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Completeness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Procedure of Project Plan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Team Management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325" y="1385001"/>
            <a:ext cx="3054850" cy="3252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Conclusions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What shows the document?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What is the project goal?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s" sz="1500">
                <a:solidFill>
                  <a:srgbClr val="000000"/>
                </a:solidFill>
              </a:rPr>
              <a:t>How much is going to cost?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950" y="1266325"/>
            <a:ext cx="4194125" cy="27953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Content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 sz="1500">
                <a:solidFill>
                  <a:srgbClr val="000000"/>
                </a:solidFill>
              </a:rPr>
              <a:t>Introduction</a:t>
            </a:r>
            <a:endParaRPr sz="1500">
              <a:solidFill>
                <a:srgbClr val="000000"/>
              </a:solidFill>
            </a:endParaRPr>
          </a:p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 sz="1500">
                <a:solidFill>
                  <a:srgbClr val="000000"/>
                </a:solidFill>
              </a:rPr>
              <a:t>Project Definition</a:t>
            </a:r>
            <a:endParaRPr sz="1500">
              <a:solidFill>
                <a:srgbClr val="000000"/>
              </a:solidFill>
            </a:endParaRPr>
          </a:p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 sz="1500">
                <a:solidFill>
                  <a:srgbClr val="000000"/>
                </a:solidFill>
              </a:rPr>
              <a:t>Project Estimation</a:t>
            </a:r>
            <a:endParaRPr sz="1500">
              <a:solidFill>
                <a:srgbClr val="000000"/>
              </a:solidFill>
            </a:endParaRPr>
          </a:p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 sz="1500">
                <a:solidFill>
                  <a:srgbClr val="000000"/>
                </a:solidFill>
              </a:rPr>
              <a:t>Project Planning</a:t>
            </a:r>
            <a:endParaRPr sz="1500">
              <a:solidFill>
                <a:srgbClr val="000000"/>
              </a:solidFill>
            </a:endParaRPr>
          </a:p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 sz="1500">
                <a:solidFill>
                  <a:srgbClr val="000000"/>
                </a:solidFill>
              </a:rPr>
              <a:t>Project Monitoring and Control Procedure</a:t>
            </a:r>
            <a:endParaRPr sz="1500">
              <a:solidFill>
                <a:srgbClr val="000000"/>
              </a:solidFill>
            </a:endParaRPr>
          </a:p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 sz="1500">
                <a:solidFill>
                  <a:srgbClr val="000000"/>
                </a:solidFill>
              </a:rPr>
              <a:t>General reflection aspects on the project planned at the team level</a:t>
            </a:r>
            <a:endParaRPr sz="1500">
              <a:solidFill>
                <a:srgbClr val="000000"/>
              </a:solidFill>
            </a:endParaRPr>
          </a:p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 sz="1500">
                <a:solidFill>
                  <a:srgbClr val="000000"/>
                </a:solidFill>
              </a:rPr>
              <a:t>Specific reflection aspects of the planned project at the team and individual or personnel level</a:t>
            </a:r>
            <a:endParaRPr sz="1500">
              <a:solidFill>
                <a:srgbClr val="000000"/>
              </a:solidFill>
            </a:endParaRPr>
          </a:p>
          <a:p>
            <a:pPr indent="-3167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" sz="1500">
                <a:solidFill>
                  <a:srgbClr val="000000"/>
                </a:solidFill>
              </a:rPr>
              <a:t>Conclusions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Introduction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Project Definition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Project Estimation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98450"/>
            <a:ext cx="8520599" cy="18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Project Planning: Organizational Structure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3975"/>
            <a:ext cx="8520601" cy="3294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Project Planning: Assigned Qualified Personnel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75" y="1812399"/>
            <a:ext cx="6518451" cy="14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Project Planning: Time Management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988" y="1152425"/>
            <a:ext cx="402002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Economica"/>
                <a:ea typeface="Economica"/>
                <a:cs typeface="Economica"/>
                <a:sym typeface="Economica"/>
              </a:rPr>
              <a:t>Project Planning: Costs Management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925" y="1152425"/>
            <a:ext cx="4232141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